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912" autoAdjust="0"/>
    <p:restoredTop sz="94660"/>
  </p:normalViewPr>
  <p:slideViewPr>
    <p:cSldViewPr>
      <p:cViewPr varScale="1">
        <p:scale>
          <a:sx n="81" d="100"/>
          <a:sy n="81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F0"/>
                </a:solidFill>
              </a:rPr>
              <a:t>সবাইকে  স্বাগতম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7458" y="3244334"/>
            <a:ext cx="5131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ax+by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baseline="30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=a</a:t>
            </a:r>
            <a:r>
              <a:rPr lang="en-US" sz="3200" baseline="30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baseline="30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+2axby+b</a:t>
            </a:r>
            <a:r>
              <a:rPr lang="en-US" sz="3200" baseline="30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y</a:t>
            </a:r>
            <a:r>
              <a:rPr lang="en-US" sz="3200" baseline="30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3200" baseline="30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দলীয়কাজ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তিনজন করে একটি দল গঠন  করে  নিম্নের  বর্গ  দুইটি  কর।</a:t>
            </a:r>
          </a:p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5x+2y)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=?</a:t>
            </a:r>
          </a:p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3r-7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p)</a:t>
            </a:r>
            <a:r>
              <a:rPr lang="en-US" baseline="30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=?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8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2038805"/>
            <a:ext cx="8229600" cy="4525963"/>
          </a:xfrm>
        </p:spPr>
        <p:txBody>
          <a:bodyPr/>
          <a:lstStyle/>
          <a:p>
            <a:endParaRPr lang="bn-BD" dirty="0" smtClean="0"/>
          </a:p>
          <a:p>
            <a:r>
              <a:rPr lang="bn-BD" dirty="0" smtClean="0"/>
              <a:t>(</a:t>
            </a:r>
            <a:r>
              <a:rPr lang="en-US" dirty="0" err="1" smtClean="0"/>
              <a:t>a+b+c</a:t>
            </a:r>
            <a:r>
              <a:rPr lang="en-US" dirty="0" smtClean="0"/>
              <a:t>)     </a:t>
            </a:r>
            <a:r>
              <a:rPr lang="bn-BD" dirty="0" smtClean="0"/>
              <a:t>দিয়ে  একটি পূর্বের  অনুরূপ  চিএ  </a:t>
            </a:r>
          </a:p>
          <a:p>
            <a:pPr marL="0" indent="0">
              <a:buNone/>
            </a:pPr>
            <a:r>
              <a:rPr lang="bn-BD" dirty="0" smtClean="0"/>
              <a:t>তৈরী  কর।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25436" y="-76200"/>
            <a:ext cx="3962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590800"/>
            <a:ext cx="117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36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838200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বাড়ীর  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183762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3200" dirty="0" smtClean="0"/>
              <a:t>2x+8y)</a:t>
            </a:r>
            <a:r>
              <a:rPr lang="en-US" sz="3200" baseline="30000" dirty="0" smtClean="0"/>
              <a:t>2</a:t>
            </a:r>
            <a:r>
              <a:rPr lang="en-US" dirty="0" smtClean="0"/>
              <a:t> = ?</a:t>
            </a:r>
            <a:endParaRPr lang="en-US" baseline="30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5999" y="3086928"/>
            <a:ext cx="43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3200" dirty="0" smtClean="0"/>
              <a:t>3n-5m)</a:t>
            </a:r>
            <a:r>
              <a:rPr lang="en-US" sz="3200" baseline="30000" dirty="0" smtClean="0"/>
              <a:t>2=   ?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10245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1851" y="899369"/>
            <a:ext cx="2490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2035752"/>
            <a:ext cx="57531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u="sng" dirty="0" smtClean="0">
                <a:solidFill>
                  <a:schemeClr val="accent2">
                    <a:lumMod val="75000"/>
                  </a:schemeClr>
                </a:solidFill>
              </a:rPr>
              <a:t>শিক্ষক পরিচিতি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endParaRPr lang="bn-BD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bn-B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দীবা   রানী  সাহা</a:t>
            </a:r>
          </a:p>
          <a:p>
            <a:r>
              <a:rPr lang="bn-B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সিনিয়র   শিক্ষিকা</a:t>
            </a:r>
          </a:p>
          <a:p>
            <a:r>
              <a:rPr lang="bn-B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মধুপুর  রানী   ভবানী  মডেল উচ্চ  বিদ্যালয়, মধুপুর  টাংগাইল।</a:t>
            </a:r>
          </a:p>
          <a:p>
            <a:endParaRPr lang="bn-BD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9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শ্রেনি  ও  বিষয়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অষ্টম  শ্রেনি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ক-শাখা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বীজগণিত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চতুর্থ  অধ্যায়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.0044 L 0 -0.06782 " pathEditMode="relative" rAng="0" ptsTypes="AA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813" y="454242"/>
            <a:ext cx="6629400" cy="5867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a</a:t>
            </a:r>
            <a:endParaRPr lang="en-US" dirty="0">
              <a:noFill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000500" y="369332"/>
            <a:ext cx="0" cy="5867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>
            <a:off x="711813" y="3387942"/>
            <a:ext cx="6629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1893332"/>
            <a:ext cx="699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ab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501680" y="12376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en-US" sz="2000" baseline="3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17" y="4493604"/>
            <a:ext cx="1601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ab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924845" y="4157300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prstClr val="black"/>
                </a:solidFill>
              </a:rPr>
              <a:t>b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1261" y="131966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41573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6387" y="2007041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899" y="4720871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1370" y="0"/>
            <a:ext cx="58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2442" y="29253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96980" y="6279087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2753" y="6292334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1926" y="1708666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73911" y="4218855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657600" y="2304365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88847" y="2438400"/>
            <a:ext cx="4431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(</a:t>
            </a:r>
            <a:r>
              <a:rPr lang="en-US" sz="4800" dirty="0" err="1" smtClean="0">
                <a:solidFill>
                  <a:schemeClr val="tx2"/>
                </a:solidFill>
              </a:rPr>
              <a:t>a+b</a:t>
            </a:r>
            <a:r>
              <a:rPr lang="en-US" sz="4800" dirty="0" smtClean="0">
                <a:solidFill>
                  <a:schemeClr val="tx2"/>
                </a:solidFill>
              </a:rPr>
              <a:t>)(</a:t>
            </a:r>
            <a:r>
              <a:rPr lang="en-US" sz="4800" dirty="0" err="1" smtClean="0">
                <a:solidFill>
                  <a:schemeClr val="tx2"/>
                </a:solidFill>
              </a:rPr>
              <a:t>a+b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)=(</a:t>
            </a:r>
            <a:r>
              <a:rPr lang="en-US" sz="4800" dirty="0" err="1" smtClean="0">
                <a:solidFill>
                  <a:schemeClr val="tx2"/>
                </a:solidFill>
              </a:rPr>
              <a:t>a+b</a:t>
            </a:r>
            <a:r>
              <a:rPr lang="en-US" sz="4800" dirty="0" smtClean="0">
                <a:solidFill>
                  <a:schemeClr val="tx2"/>
                </a:solidFill>
              </a:rPr>
              <a:t>)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18181" y="2438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6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175" y="2052145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(</a:t>
            </a:r>
            <a:r>
              <a:rPr lang="en-US" sz="4800" dirty="0" err="1" smtClean="0"/>
              <a:t>a+b</a:t>
            </a:r>
            <a:r>
              <a:rPr lang="en-US" sz="4800" dirty="0" smtClean="0"/>
              <a:t>)(</a:t>
            </a:r>
            <a:r>
              <a:rPr lang="en-US" sz="4800" dirty="0" err="1" smtClean="0"/>
              <a:t>a+b</a:t>
            </a:r>
            <a:r>
              <a:rPr lang="en-US" sz="4800" dirty="0" smtClean="0"/>
              <a:t>)=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a+ab+ab+b</a:t>
            </a:r>
            <a:r>
              <a:rPr lang="en-US" sz="4800" dirty="0" smtClean="0"/>
              <a:t>=(</a:t>
            </a:r>
            <a:r>
              <a:rPr lang="en-US" sz="4800" dirty="0" err="1" smtClean="0"/>
              <a:t>a+b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20521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077200" y="20521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20521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3276600"/>
            <a:ext cx="28280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=a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+2ab+b</a:t>
            </a:r>
            <a:r>
              <a:rPr lang="en-US" sz="4400" baseline="30000" dirty="0" smtClean="0"/>
              <a:t>2</a:t>
            </a:r>
            <a:endParaRPr lang="en-US" sz="4400" baseline="30000" dirty="0"/>
          </a:p>
        </p:txBody>
      </p:sp>
    </p:spTree>
    <p:extLst>
      <p:ext uri="{BB962C8B-B14F-4D97-AF65-F5344CB8AC3E}">
        <p14:creationId xmlns:p14="http://schemas.microsoft.com/office/powerpoint/2010/main" val="298117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বীজগণিতীয়  সূএাবলী   ও প্রয়োগ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b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  পাঠ  শেষে শিক্ষার্থীরা-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বীজগণিতীয়  সূএটি  বলতে পারবে।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সূএ প্রয়োগ করে দ্বিপদী   রাশির  বর্গ  নির্ণয়  করতে 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087343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a+p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=(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a+p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)(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a+p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)=a</a:t>
            </a:r>
            <a:r>
              <a:rPr lang="en-US" sz="3200" baseline="30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+2ap+p</a:t>
            </a:r>
            <a:r>
              <a:rPr lang="en-US" sz="3200" baseline="30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3200" baseline="30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2595" y="2831068"/>
            <a:ext cx="4153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(a-b)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=a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-2ap+p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7370" y="4419600"/>
            <a:ext cx="5942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ax+by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=a</a:t>
            </a:r>
            <a:r>
              <a:rPr lang="en-US" sz="36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+2axby+b</a:t>
            </a:r>
            <a:r>
              <a:rPr lang="en-US" sz="36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y</a:t>
            </a:r>
            <a:r>
              <a:rPr lang="en-US" sz="36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3600" baseline="30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06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143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সবাইকে  স্বাগতম</vt:lpstr>
      <vt:lpstr>শিক্ষক পরিচিতি</vt:lpstr>
      <vt:lpstr>শ্রেনি  ও  বিষয়</vt:lpstr>
      <vt:lpstr>PowerPoint Presentation</vt:lpstr>
      <vt:lpstr>PowerPoint Presentation</vt:lpstr>
      <vt:lpstr>PowerPoint Presentation</vt:lpstr>
      <vt:lpstr>পাঠ ঘোষনা</vt:lpstr>
      <vt:lpstr> শিখনফল এই  পাঠ  শেষে শিক্ষার্থীরা-</vt:lpstr>
      <vt:lpstr>PowerPoint Presentation</vt:lpstr>
      <vt:lpstr>PowerPoint Presentation</vt:lpstr>
      <vt:lpstr>দলীয়কাজ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 স্বাগতম</dc:title>
  <dc:creator>TSS</dc:creator>
  <cp:lastModifiedBy>TSS</cp:lastModifiedBy>
  <cp:revision>70</cp:revision>
  <dcterms:created xsi:type="dcterms:W3CDTF">2006-08-16T00:00:00Z</dcterms:created>
  <dcterms:modified xsi:type="dcterms:W3CDTF">2014-04-03T06:57:51Z</dcterms:modified>
</cp:coreProperties>
</file>